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4" r:id="rId2"/>
  </p:sldMasterIdLst>
  <p:sldIdLst>
    <p:sldId id="256" r:id="rId3"/>
    <p:sldId id="261" r:id="rId4"/>
    <p:sldId id="262" r:id="rId5"/>
    <p:sldId id="263" r:id="rId6"/>
    <p:sldId id="264" r:id="rId7"/>
    <p:sldId id="266" r:id="rId8"/>
    <p:sldId id="270" r:id="rId9"/>
    <p:sldId id="271" r:id="rId10"/>
    <p:sldId id="267" r:id="rId11"/>
    <p:sldId id="272" r:id="rId12"/>
    <p:sldId id="273" r:id="rId13"/>
    <p:sldId id="265" r:id="rId14"/>
    <p:sldId id="268" r:id="rId15"/>
    <p:sldId id="269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5089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871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71121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43696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2901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08553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00762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00598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51245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39484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3303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3796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46189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36977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73771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7460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4204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00511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0003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47295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84C87-4A93-440E-9CF0-11CB1A1D4B81}" type="datetimeFigureOut">
              <a:rPr lang="pt-BR" smtClean="0"/>
              <a:t>21/11/2021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75E264-6A68-4DC5-8EB3-41EA4EC776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6782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7553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2494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451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7070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880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4964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6917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5616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82773-5797-427C-AE73-C8ED281EC738}" type="datetimeFigureOut">
              <a:rPr kumimoji="0" lang="pt-B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alpha val="7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21/11/2021</a:t>
            </a:fld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0" i="0" u="none" strike="noStrike" kern="1200" cap="none" spc="0" normalizeH="0" baseline="0" noProof="0">
              <a:ln>
                <a:noFill/>
              </a:ln>
              <a:solidFill>
                <a:srgbClr val="000000">
                  <a:alpha val="70000"/>
                </a:srgbClr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9381FAF-AC59-408F-955C-B3E63FC34BEE}" type="slidenum">
              <a:rPr kumimoji="0" lang="pt-BR" sz="11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‹nº›</a:t>
            </a:fld>
            <a:endParaRPr kumimoji="0" lang="pt-BR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6923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1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"/>
            <a:ext cx="12357100" cy="7031038"/>
          </a:xfrm>
          <a:prstGeom prst="rect">
            <a:avLst/>
          </a:prstGeom>
        </p:spPr>
      </p:pic>
      <p:sp>
        <p:nvSpPr>
          <p:cNvPr id="5" name="Retângulo Arredondado 4"/>
          <p:cNvSpPr/>
          <p:nvPr/>
        </p:nvSpPr>
        <p:spPr>
          <a:xfrm>
            <a:off x="0" y="12699"/>
            <a:ext cx="12357100" cy="1501776"/>
          </a:xfrm>
          <a:prstGeom prst="roundRect">
            <a:avLst>
              <a:gd name="adj" fmla="val 1150"/>
            </a:avLst>
          </a:prstGeom>
          <a:solidFill>
            <a:schemeClr val="tx1"/>
          </a:solidFill>
          <a:ln>
            <a:solidFill>
              <a:schemeClr val="tx1"/>
            </a:soli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704"/>
            <a:ext cx="2806700" cy="1413695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>
          <a:xfrm>
            <a:off x="0" y="5969000"/>
            <a:ext cx="12357100" cy="1062038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738" y="6123781"/>
            <a:ext cx="1563272" cy="907257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010" y="6094411"/>
            <a:ext cx="2439989" cy="936627"/>
          </a:xfrm>
          <a:prstGeom prst="rect">
            <a:avLst/>
          </a:prstGeom>
          <a:ln>
            <a:noFill/>
          </a:ln>
        </p:spPr>
      </p:pic>
      <p:pic>
        <p:nvPicPr>
          <p:cNvPr id="18" name="Imagem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2219" y="4231953"/>
            <a:ext cx="4432300" cy="190468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20" name="Imagem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7019" y="4231953"/>
            <a:ext cx="4432300" cy="190468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2" name="CaixaDeTexto 1"/>
          <p:cNvSpPr txBox="1"/>
          <p:nvPr/>
        </p:nvSpPr>
        <p:spPr>
          <a:xfrm>
            <a:off x="149231" y="4269480"/>
            <a:ext cx="40894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pt-BR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ALUNOS:</a:t>
            </a:r>
          </a:p>
          <a:p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Esther De Marchi </a:t>
            </a:r>
          </a:p>
          <a:p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Felipe Lima </a:t>
            </a:r>
            <a:r>
              <a:rPr lang="pt-BR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Furegatto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Guilherme </a:t>
            </a:r>
            <a:r>
              <a:rPr lang="pt-BR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Kohler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Campos </a:t>
            </a:r>
            <a:r>
              <a:rPr lang="pt-BR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Salla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João Paulo </a:t>
            </a:r>
            <a:r>
              <a:rPr lang="pt-BR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Canhado</a:t>
            </a: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 Silva</a:t>
            </a:r>
          </a:p>
          <a:p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Lucas José Marcondes Rossi 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8102600" y="4324029"/>
            <a:ext cx="4089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ORIENTADORES:</a:t>
            </a:r>
          </a:p>
          <a:p>
            <a:pPr>
              <a:lnSpc>
                <a:spcPct val="150000"/>
              </a:lnSpc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Professor Fausto de Barros</a:t>
            </a:r>
          </a:p>
          <a:p>
            <a:pPr>
              <a:lnSpc>
                <a:spcPct val="150000"/>
              </a:lnSpc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Professor José Roberto Rosa</a:t>
            </a:r>
          </a:p>
          <a:p>
            <a:pPr>
              <a:lnSpc>
                <a:spcPct val="150000"/>
              </a:lnSpc>
            </a:pPr>
            <a:r>
              <a:rPr lang="pt-BR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Professor Wanderley de Jesus </a:t>
            </a:r>
            <a:r>
              <a:rPr lang="pt-BR" sz="16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Pegoretti</a:t>
            </a:r>
            <a:endParaRPr lang="pt-BR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094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2832" y="-85649"/>
            <a:ext cx="12357663" cy="919652"/>
          </a:xfrm>
          <a:prstGeom prst="rect">
            <a:avLst/>
          </a:prstGeom>
          <a:ln>
            <a:noFill/>
          </a:ln>
        </p:spPr>
      </p:pic>
      <p:sp>
        <p:nvSpPr>
          <p:cNvPr id="5" name="CaixaDeTexto 4"/>
          <p:cNvSpPr txBox="1"/>
          <p:nvPr/>
        </p:nvSpPr>
        <p:spPr>
          <a:xfrm>
            <a:off x="1287515" y="14490"/>
            <a:ext cx="96169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FUNCIONAMENTO DO CIRCUITO (</a:t>
            </a:r>
            <a:r>
              <a:rPr lang="pt-BR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Proteus</a:t>
            </a:r>
            <a:r>
              <a:rPr lang="pt-BR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ctr"/>
            <a:endParaRPr lang="pt-BR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E958171-26D6-48EF-80A1-F52228168D1D}"/>
              </a:ext>
            </a:extLst>
          </p:cNvPr>
          <p:cNvSpPr/>
          <p:nvPr/>
        </p:nvSpPr>
        <p:spPr>
          <a:xfrm>
            <a:off x="-82832" y="813713"/>
            <a:ext cx="12357663" cy="304260"/>
          </a:xfrm>
          <a:prstGeom prst="rect">
            <a:avLst/>
          </a:prstGeom>
          <a:solidFill>
            <a:srgbClr val="197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23CA2A6-A955-437D-850B-F03B4E2B51A3}"/>
              </a:ext>
            </a:extLst>
          </p:cNvPr>
          <p:cNvSpPr/>
          <p:nvPr/>
        </p:nvSpPr>
        <p:spPr>
          <a:xfrm>
            <a:off x="2475938" y="1075301"/>
            <a:ext cx="9798894" cy="359122"/>
          </a:xfrm>
          <a:prstGeom prst="rect">
            <a:avLst/>
          </a:prstGeom>
          <a:solidFill>
            <a:srgbClr val="197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6CD415A-6FA1-47AE-9C9D-18A9263ADDE4}"/>
              </a:ext>
            </a:extLst>
          </p:cNvPr>
          <p:cNvSpPr/>
          <p:nvPr/>
        </p:nvSpPr>
        <p:spPr>
          <a:xfrm>
            <a:off x="-82831" y="1118757"/>
            <a:ext cx="2558768" cy="316450"/>
          </a:xfrm>
          <a:prstGeom prst="rect">
            <a:avLst/>
          </a:prstGeom>
          <a:solidFill>
            <a:srgbClr val="197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2021-11-21 18-17-21">
            <a:hlinkClick r:id="" action="ppaction://media"/>
            <a:extLst>
              <a:ext uri="{FF2B5EF4-FFF2-40B4-BE49-F238E27FC236}">
                <a16:creationId xmlns:a16="http://schemas.microsoft.com/office/drawing/2014/main" id="{7E4FCC32-6A62-45B0-8081-623598EEAD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11455" y="1002277"/>
            <a:ext cx="9569084" cy="538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04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81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919652"/>
          </a:xfrm>
          <a:prstGeom prst="rect">
            <a:avLst/>
          </a:prstGeom>
          <a:ln>
            <a:noFill/>
          </a:ln>
        </p:spPr>
      </p:pic>
      <p:sp>
        <p:nvSpPr>
          <p:cNvPr id="5" name="CaixaDeTexto 4"/>
          <p:cNvSpPr txBox="1"/>
          <p:nvPr/>
        </p:nvSpPr>
        <p:spPr>
          <a:xfrm>
            <a:off x="1287515" y="14490"/>
            <a:ext cx="96169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FUNCIONAMENTO DO CIRCUITO: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E958171-26D6-48EF-80A1-F52228168D1D}"/>
              </a:ext>
            </a:extLst>
          </p:cNvPr>
          <p:cNvSpPr/>
          <p:nvPr/>
        </p:nvSpPr>
        <p:spPr>
          <a:xfrm>
            <a:off x="-82832" y="813713"/>
            <a:ext cx="12357663" cy="304260"/>
          </a:xfrm>
          <a:prstGeom prst="rect">
            <a:avLst/>
          </a:prstGeom>
          <a:solidFill>
            <a:srgbClr val="197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23CA2A6-A955-437D-850B-F03B4E2B51A3}"/>
              </a:ext>
            </a:extLst>
          </p:cNvPr>
          <p:cNvSpPr/>
          <p:nvPr/>
        </p:nvSpPr>
        <p:spPr>
          <a:xfrm>
            <a:off x="2475938" y="1075301"/>
            <a:ext cx="9798894" cy="359122"/>
          </a:xfrm>
          <a:prstGeom prst="rect">
            <a:avLst/>
          </a:prstGeom>
          <a:solidFill>
            <a:srgbClr val="197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6CD415A-6FA1-47AE-9C9D-18A9263ADDE4}"/>
              </a:ext>
            </a:extLst>
          </p:cNvPr>
          <p:cNvSpPr/>
          <p:nvPr/>
        </p:nvSpPr>
        <p:spPr>
          <a:xfrm>
            <a:off x="-82831" y="1118757"/>
            <a:ext cx="2558768" cy="316450"/>
          </a:xfrm>
          <a:prstGeom prst="rect">
            <a:avLst/>
          </a:prstGeom>
          <a:solidFill>
            <a:srgbClr val="197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9571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2011854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2231136" y="296966"/>
            <a:ext cx="75832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FUNÇÃO E DESCRIÇÃO DOS COMPONENTES:</a:t>
            </a:r>
          </a:p>
        </p:txBody>
      </p:sp>
    </p:spTree>
    <p:extLst>
      <p:ext uri="{BB962C8B-B14F-4D97-AF65-F5344CB8AC3E}">
        <p14:creationId xmlns:p14="http://schemas.microsoft.com/office/powerpoint/2010/main" val="4225013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20118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287516" y="566335"/>
            <a:ext cx="96169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CONCLUSÃO: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860331" y="2396359"/>
            <a:ext cx="8655269" cy="147732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Demonstração e funcionamento de um </a:t>
            </a:r>
            <a:r>
              <a:rPr lang="pt-BR" b="1" dirty="0"/>
              <a:t>estacionamento inteligente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Através desse projeto conseguimos identificar os principais problemas dos estacionamentos convencionais e as vantagens do </a:t>
            </a:r>
            <a:r>
              <a:rPr lang="pt-BR" b="1" dirty="0"/>
              <a:t>estacionamento inteligente</a:t>
            </a:r>
            <a:r>
              <a:rPr lang="pt-BR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Resultados obtidos com o protótipo: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7975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20118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287516" y="610749"/>
            <a:ext cx="96169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AGRADECIMENTOS:</a:t>
            </a:r>
          </a:p>
        </p:txBody>
      </p:sp>
    </p:spTree>
    <p:extLst>
      <p:ext uri="{BB962C8B-B14F-4D97-AF65-F5344CB8AC3E}">
        <p14:creationId xmlns:p14="http://schemas.microsoft.com/office/powerpoint/2010/main" val="451708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3" y="-85649"/>
            <a:ext cx="12357663" cy="20118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65100" y="127000"/>
            <a:ext cx="11747500" cy="1132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pt-BR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ESTACIONAMENTO INTELIGENTE </a:t>
            </a:r>
          </a:p>
        </p:txBody>
      </p:sp>
      <p:pic>
        <p:nvPicPr>
          <p:cNvPr id="1026" name="Picture 2" descr="SC Indoor | Sensor de estacionamento com camer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6261" y="127000"/>
            <a:ext cx="2489061" cy="1657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C Indoor | Sensor de estacionamento com camer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637" y="19064"/>
            <a:ext cx="2651125" cy="176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469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20118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673100" y="355600"/>
            <a:ext cx="10807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</a:rPr>
              <a:t>INTRODUÇÃO</a:t>
            </a:r>
            <a:r>
              <a:rPr lang="pt-BR" sz="5400" b="1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099953" y="2157231"/>
            <a:ext cx="7992091" cy="41319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O projeto tem como intuito facilitar a localização de vagas em estacionamentos, assim auxiliando na redução do tempo e na economia de combustíveis.</a:t>
            </a:r>
          </a:p>
          <a:p>
            <a:pPr algn="just">
              <a:lnSpc>
                <a:spcPct val="150000"/>
              </a:lnSpc>
            </a:pP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	Neste projeto foi utilizado o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Arduino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 UNO. Para  o desenvolvimento utilizamos o simulador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proteus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 e o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TinkerCad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, já para a programação, utilizamos a IDE do </a:t>
            </a:r>
            <a:r>
              <a:rPr lang="pt-BR" sz="2500" dirty="0" err="1">
                <a:latin typeface="Arial" panose="020B0604020202020204" pitchFamily="34" charset="0"/>
                <a:cs typeface="Arial" panose="020B0604020202020204" pitchFamily="34" charset="0"/>
              </a:rPr>
              <a:t>Arduino</a:t>
            </a:r>
            <a:r>
              <a:rPr lang="pt-BR" sz="2500" dirty="0">
                <a:latin typeface="Arial" panose="020B0604020202020204" pitchFamily="34" charset="0"/>
                <a:cs typeface="Arial" panose="020B0604020202020204" pitchFamily="34" charset="0"/>
              </a:rPr>
              <a:t>, na linguagem C++.</a:t>
            </a:r>
          </a:p>
        </p:txBody>
      </p:sp>
    </p:spTree>
    <p:extLst>
      <p:ext uri="{BB962C8B-B14F-4D97-AF65-F5344CB8AC3E}">
        <p14:creationId xmlns:p14="http://schemas.microsoft.com/office/powerpoint/2010/main" val="2244905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3" y="-134233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20118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366342" y="525174"/>
            <a:ext cx="9459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</a:rPr>
              <a:t>OBJETIVOS: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874623" y="2324562"/>
            <a:ext cx="8442749" cy="324377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Facilitar o uso de vagas em estacionamentos;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Reduzir o tem para estacionar um veiculo 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Indicar o status das vagas pelo sistema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Desenvolver o programa C++;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Construir uma maquete</a:t>
            </a:r>
            <a:r>
              <a:rPr lang="pt-BR" sz="28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17724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20118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445171" y="610749"/>
            <a:ext cx="93016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FUNDAMENTAÇÃO TEÓRICA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1587060" y="2153412"/>
            <a:ext cx="9017876" cy="452431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 historia automobilística no Brasil é bem mais antiga do que muitos imaginam: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Santos Dumont (Peugeot 1891);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O primeiro carro a desembarcar no Brasil foi emplacado por Francisco Matarazzo em 1903;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 primeira linha de montagem implementada foi a do Ford T em 1919, permanecendo assim até os dias de hoje;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Dependência de veículos ;</a:t>
            </a:r>
          </a:p>
        </p:txBody>
      </p:sp>
    </p:spTree>
    <p:extLst>
      <p:ext uri="{BB962C8B-B14F-4D97-AF65-F5344CB8AC3E}">
        <p14:creationId xmlns:p14="http://schemas.microsoft.com/office/powerpoint/2010/main" val="3294438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20118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56290" y="362607"/>
            <a:ext cx="96169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PROBLEMAS COM OS ESTACIONAMENTOS: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170384" y="2313587"/>
            <a:ext cx="7851229" cy="332398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Falta de Vagas;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Segurança;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Organização;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Contratempo com o pagamento;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Estacionar em vagas de idosos ou deficientes;</a:t>
            </a:r>
          </a:p>
        </p:txBody>
      </p:sp>
    </p:spTree>
    <p:extLst>
      <p:ext uri="{BB962C8B-B14F-4D97-AF65-F5344CB8AC3E}">
        <p14:creationId xmlns:p14="http://schemas.microsoft.com/office/powerpoint/2010/main" val="4057600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4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20118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56290" y="87529"/>
            <a:ext cx="96169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PROBLEMAS COM OS ESTACIONAMENTOS:</a:t>
            </a:r>
          </a:p>
          <a:p>
            <a:pPr algn="ctr"/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pt-BR" sz="36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Aumento da Frota de Veículos 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-82834" y="1926394"/>
            <a:ext cx="7145785" cy="133882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A quantidade de vagas em estacionamentos não comporta o numero de carros em circulação no Brasil atualmente...Como podemos analisar no gráficos a seguir: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5538782" y="6107446"/>
            <a:ext cx="6704348" cy="83099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 circulação de veículos  predomina em 5 estados: </a:t>
            </a:r>
          </a:p>
          <a:p>
            <a:pPr algn="just">
              <a:lnSpc>
                <a:spcPct val="150000"/>
              </a:lnSpc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São Paulo, Minas gerais , Paraná, Rio de Janeiro e Rio Grande do Sul.</a:t>
            </a:r>
          </a:p>
        </p:txBody>
      </p:sp>
      <p:pic>
        <p:nvPicPr>
          <p:cNvPr id="10" name="image1.png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-82833" y="5225969"/>
            <a:ext cx="4854530" cy="1714387"/>
          </a:xfrm>
          <a:prstGeom prst="rect">
            <a:avLst/>
          </a:prstGeom>
          <a:ln/>
        </p:spPr>
      </p:pic>
      <p:pic>
        <p:nvPicPr>
          <p:cNvPr id="11" name="image3.png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3132038" y="3213926"/>
            <a:ext cx="4291853" cy="2130159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2" name="image9.png"/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7595158" y="2412317"/>
            <a:ext cx="4313476" cy="355343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8492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5" y="-171297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3" y="-133259"/>
            <a:ext cx="12357663" cy="20118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287515" y="272503"/>
            <a:ext cx="96169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VIABILIZAÇÃO DO ESTACIONAMENTO INTELIGENTE 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1883975" y="2555155"/>
            <a:ext cx="8424041" cy="296016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Atualização e Automação dos estacionamentos;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Praticidade;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Solução para recorrentes problemas;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dirty="0"/>
              <a:t>Otimização do tempo.</a:t>
            </a:r>
          </a:p>
        </p:txBody>
      </p:sp>
    </p:spTree>
    <p:extLst>
      <p:ext uri="{BB962C8B-B14F-4D97-AF65-F5344CB8AC3E}">
        <p14:creationId xmlns:p14="http://schemas.microsoft.com/office/powerpoint/2010/main" val="2637981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2832" y="-85649"/>
            <a:ext cx="12357663" cy="702929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2832" y="-85649"/>
            <a:ext cx="12357663" cy="919652"/>
          </a:xfrm>
          <a:prstGeom prst="rect">
            <a:avLst/>
          </a:prstGeom>
          <a:ln>
            <a:noFill/>
          </a:ln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EE958171-26D6-48EF-80A1-F52228168D1D}"/>
              </a:ext>
            </a:extLst>
          </p:cNvPr>
          <p:cNvSpPr/>
          <p:nvPr/>
        </p:nvSpPr>
        <p:spPr>
          <a:xfrm>
            <a:off x="-82832" y="813713"/>
            <a:ext cx="12357663" cy="304260"/>
          </a:xfrm>
          <a:prstGeom prst="rect">
            <a:avLst/>
          </a:prstGeom>
          <a:solidFill>
            <a:srgbClr val="197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23CA2A6-A955-437D-850B-F03B4E2B51A3}"/>
              </a:ext>
            </a:extLst>
          </p:cNvPr>
          <p:cNvSpPr/>
          <p:nvPr/>
        </p:nvSpPr>
        <p:spPr>
          <a:xfrm>
            <a:off x="2475938" y="1075301"/>
            <a:ext cx="9798894" cy="374094"/>
          </a:xfrm>
          <a:prstGeom prst="rect">
            <a:avLst/>
          </a:prstGeom>
          <a:solidFill>
            <a:srgbClr val="197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6CD415A-6FA1-47AE-9C9D-18A9263ADDE4}"/>
              </a:ext>
            </a:extLst>
          </p:cNvPr>
          <p:cNvSpPr/>
          <p:nvPr/>
        </p:nvSpPr>
        <p:spPr>
          <a:xfrm>
            <a:off x="-82831" y="1118757"/>
            <a:ext cx="2558768" cy="316450"/>
          </a:xfrm>
          <a:prstGeom prst="rect">
            <a:avLst/>
          </a:prstGeom>
          <a:solidFill>
            <a:srgbClr val="197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13145EA-C15E-409B-B0DE-1C2B12904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0074" y="1132853"/>
            <a:ext cx="6351846" cy="536268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287515" y="14490"/>
            <a:ext cx="96169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FUNCIONAMENTO DO CIRCUITO (</a:t>
            </a:r>
            <a:r>
              <a:rPr lang="pt-BR" sz="3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Proteus</a:t>
            </a:r>
            <a:r>
              <a:rPr lang="pt-BR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4036936289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ão_TCC_Estacionamento" id="{29E20B15-1FD3-4F31-A107-94373BF15625}" vid="{37BD4506-63EF-4CCA-9407-3D98CE290F36}"/>
    </a:ext>
  </a:extLst>
</a:theme>
</file>

<file path=ppt/theme/theme2.xml><?xml version="1.0" encoding="utf-8"?>
<a:theme xmlns:a="http://schemas.openxmlformats.org/drawingml/2006/main" name="Circuito">
  <a:themeElements>
    <a:clrScheme name="Vermelho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ão_TCC_Estacionamento" id="{29E20B15-1FD3-4F31-A107-94373BF15625}" vid="{3A0CEF89-EBFB-4668-83AC-8E60631EC1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Apresentação_TCC_Estacionamento</Template>
  <TotalTime>276</TotalTime>
  <Words>367</Words>
  <Application>Microsoft Office PowerPoint</Application>
  <PresentationFormat>Widescreen</PresentationFormat>
  <Paragraphs>51</Paragraphs>
  <Slides>14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Gill Sans MT</vt:lpstr>
      <vt:lpstr>Tw Cen MT</vt:lpstr>
      <vt:lpstr>Parcel</vt:lpstr>
      <vt:lpstr>Circuito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Etec_RFS</dc:creator>
  <cp:lastModifiedBy>LUCAS JOSE MARCONDES ROSSI</cp:lastModifiedBy>
  <cp:revision>29</cp:revision>
  <dcterms:created xsi:type="dcterms:W3CDTF">2021-11-19T00:00:53Z</dcterms:created>
  <dcterms:modified xsi:type="dcterms:W3CDTF">2021-11-21T21:27:29Z</dcterms:modified>
</cp:coreProperties>
</file>

<file path=docProps/thumbnail.jpeg>
</file>